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69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1"/>
    <p:restoredTop sz="94631"/>
  </p:normalViewPr>
  <p:slideViewPr>
    <p:cSldViewPr snapToGrid="0" snapToObjects="1">
      <p:cViewPr>
        <p:scale>
          <a:sx n="77" d="100"/>
          <a:sy n="77" d="100"/>
        </p:scale>
        <p:origin x="1128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10.tiff>
</file>

<file path=ppt/media/image2.jpeg>
</file>

<file path=ppt/media/image3.tiff>
</file>

<file path=ppt/media/image4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9247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70" r:id="rId1"/>
    <p:sldLayoutId id="2147484371" r:id="rId2"/>
    <p:sldLayoutId id="2147484372" r:id="rId3"/>
    <p:sldLayoutId id="2147484373" r:id="rId4"/>
    <p:sldLayoutId id="2147484374" r:id="rId5"/>
    <p:sldLayoutId id="2147484375" r:id="rId6"/>
    <p:sldLayoutId id="2147484376" r:id="rId7"/>
    <p:sldLayoutId id="2147484377" r:id="rId8"/>
    <p:sldLayoutId id="2147484378" r:id="rId9"/>
    <p:sldLayoutId id="2147484379" r:id="rId10"/>
    <p:sldLayoutId id="2147484380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Relationship Id="rId3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8362"/>
            <a:ext cx="9858894" cy="1749540"/>
          </a:xfrm>
          <a:prstGeom prst="rect">
            <a:avLst/>
          </a:prstGeom>
          <a:effectLst>
            <a:outerShdw blurRad="50800" dist="2540000" dir="5400000" algn="ctr" rotWithShape="0">
              <a:srgbClr val="000000">
                <a:alpha val="0"/>
              </a:srgbClr>
            </a:outerShdw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4334" y="0"/>
            <a:ext cx="2597666" cy="190836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650182" y="5695564"/>
            <a:ext cx="7362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Analysis and Visualization of Glassdoor Job listings</a:t>
            </a:r>
          </a:p>
          <a:p>
            <a:r>
              <a:rPr lang="en-US" dirty="0"/>
              <a:t> 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161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82386"/>
            <a:ext cx="12192001" cy="6201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800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8763"/>
            <a:ext cx="12192000" cy="6168045"/>
          </a:xfrm>
        </p:spPr>
      </p:pic>
    </p:spTree>
    <p:extLst>
      <p:ext uri="{BB962C8B-B14F-4D97-AF65-F5344CB8AC3E}">
        <p14:creationId xmlns:p14="http://schemas.microsoft.com/office/powerpoint/2010/main" val="165359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9011"/>
            <a:ext cx="12192000" cy="6301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183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5636"/>
            <a:ext cx="12192000" cy="626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306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579418"/>
            <a:ext cx="12053454" cy="3275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329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4519"/>
            <a:ext cx="12192000" cy="5430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403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lery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89</TotalTime>
  <Words>8</Words>
  <Application>Microsoft Macintosh PowerPoint</Application>
  <PresentationFormat>Widescreen</PresentationFormat>
  <Paragraphs>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Rockwell</vt:lpstr>
      <vt:lpstr>Arial</vt:lpstr>
      <vt:lpstr>Gallery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tensishe@gmail.com</dc:creator>
  <cp:lastModifiedBy>tensishe@gmail.com</cp:lastModifiedBy>
  <cp:revision>12</cp:revision>
  <dcterms:created xsi:type="dcterms:W3CDTF">2017-08-02T05:03:02Z</dcterms:created>
  <dcterms:modified xsi:type="dcterms:W3CDTF">2017-08-02T06:35:01Z</dcterms:modified>
</cp:coreProperties>
</file>

<file path=docProps/thumbnail.jpeg>
</file>